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0gyI6ykDwds" TargetMode="External"/><Relationship Id="rId4" Type="http://schemas.openxmlformats.org/officeDocument/2006/relationships/hyperlink" Target="https://www.youtube.com/watch?v=YDndFOtBy-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7700" y="72725"/>
            <a:ext cx="3724200" cy="1121700"/>
          </a:xfrm>
          <a:prstGeom prst="doubleWave">
            <a:avLst>
              <a:gd name="adj1" fmla="val 6250"/>
              <a:gd name="adj2" fmla="val 930"/>
            </a:avLst>
          </a:prstGeom>
          <a:solidFill>
            <a:srgbClr val="FF9900"/>
          </a:solidFill>
          <a:ln w="9525" cap="flat" cmpd="sng">
            <a:solidFill>
              <a:srgbClr val="5B0F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i="1">
                <a:latin typeface="Comic Sans MS"/>
                <a:ea typeface="Comic Sans MS"/>
                <a:cs typeface="Comic Sans MS"/>
                <a:sym typeface="Comic Sans MS"/>
              </a:rPr>
              <a:t>As we can no longer have our special day in Nursery all together here is a home learning task; Plan and Prepare a Teddy Bears Picnic</a:t>
            </a:r>
            <a:endParaRPr b="1" i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/>
          <p:nvPr/>
        </p:nvSpPr>
        <p:spPr>
          <a:xfrm rot="-931898">
            <a:off x="1913406" y="2876281"/>
            <a:ext cx="1101317" cy="1000437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Can you find out where bears live?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/>
          <p:nvPr/>
        </p:nvSpPr>
        <p:spPr>
          <a:xfrm rot="-1007674">
            <a:off x="2202884" y="1350220"/>
            <a:ext cx="1226201" cy="1000604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Can you find out what wild bears eat?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55602" y="2703525"/>
            <a:ext cx="1183194" cy="1209924"/>
          </a:xfrm>
          <a:prstGeom prst="flowChartTerminator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Make a menu, discuss healthy and treat options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30200" y="1283775"/>
            <a:ext cx="1434000" cy="12885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Make a plan with your child</a:t>
            </a: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 of </a:t>
            </a: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what you need to gather &amp; do- encourage your child to draw or write the plan.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7076400" y="145475"/>
            <a:ext cx="1776200" cy="1209925"/>
          </a:xfrm>
          <a:prstGeom prst="flowChartPreparation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     </a:t>
            </a:r>
            <a:endParaRPr sz="1000">
              <a:solidFill>
                <a:schemeClr val="dk1"/>
              </a:solidFill>
            </a:endParaRPr>
          </a:p>
          <a:p>
            <a:pPr marL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Prepare the food with your    child – discuss handwashing and why this is always important. 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489025" y="145475"/>
            <a:ext cx="2462700" cy="1392300"/>
          </a:xfrm>
          <a:prstGeom prst="flowChartAlternateProcess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GB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and write invitations with your child, encourage them to use their creative skills to design them. Support them to make up the wording and write the invitations themselves – they may be keen to copy your writing.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6837225" y="3950800"/>
            <a:ext cx="2005200" cy="1000500"/>
          </a:xfrm>
          <a:prstGeom prst="snip1Rect">
            <a:avLst>
              <a:gd name="adj" fmla="val 16667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lang="en-GB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Enjoy sharing the picnic with your child and their ‘guests’.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904650" y="1577450"/>
            <a:ext cx="1699002" cy="1000512"/>
          </a:xfrm>
          <a:prstGeom prst="flowChartTerminator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Click on the link to hear and sing along to </a:t>
            </a:r>
            <a:r>
              <a:rPr lang="en-GB" sz="1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Teddy Bear Picnic | Children Songs | Rhymes Songs | The ...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3"/>
          <p:cNvSpPr/>
          <p:nvPr/>
        </p:nvSpPr>
        <p:spPr>
          <a:xfrm rot="1057626">
            <a:off x="5985174" y="2607063"/>
            <a:ext cx="2005147" cy="11215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  Take a photo    or draw a picture with your child and share it with us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275875" y="4109550"/>
            <a:ext cx="2234034" cy="914382"/>
          </a:xfrm>
          <a:prstGeom prst="flowChartTerminator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latin typeface="Comic Sans MS"/>
                <a:ea typeface="Comic Sans MS"/>
                <a:cs typeface="Comic Sans MS"/>
                <a:sym typeface="Comic Sans MS"/>
              </a:rPr>
              <a:t>Share your adventures with us @BilstonPrimary #BilstonELC and bilston.ps@midlothian.gov.uk</a:t>
            </a:r>
            <a:endParaRPr sz="1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-11400" y="4005888"/>
            <a:ext cx="2317200" cy="1121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Comic Sans MS"/>
                <a:ea typeface="Comic Sans MS"/>
                <a:cs typeface="Comic Sans MS"/>
                <a:sym typeface="Comic Sans MS"/>
              </a:rPr>
              <a:t>Click the link to watch the Story “We’re Going on a Bear Hunt” by Michael Rosen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Michael Rosen performs We're Going on a Bear Hunt - YouTube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Wilson</dc:creator>
  <cp:lastModifiedBy>Jane Wilson</cp:lastModifiedBy>
  <cp:revision>1</cp:revision>
  <dcterms:modified xsi:type="dcterms:W3CDTF">2021-06-23T12:53:45Z</dcterms:modified>
</cp:coreProperties>
</file>