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hythmsofplay.com/diy-rainstick-musical-sensory-bottle/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5.jpg"/><Relationship Id="rId5" Type="http://schemas.openxmlformats.org/officeDocument/2006/relationships/hyperlink" Target="https://www.youtube.com/watch?v=tbFGojJxqoo" TargetMode="External"/><Relationship Id="rId10" Type="http://schemas.openxmlformats.org/officeDocument/2006/relationships/hyperlink" Target="https://thestemlaboratory.com/rain-cloud-jar/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s://www.youtube.com/watch?v=s0bS-SBAgJ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9700" y="103375"/>
            <a:ext cx="1979400" cy="792600"/>
          </a:xfrm>
          <a:prstGeom prst="rect">
            <a:avLst/>
          </a:prstGeom>
          <a:solidFill>
            <a:srgbClr val="D9D9D9"/>
          </a:solidFill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Rain</a:t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39450" y="1123300"/>
            <a:ext cx="1839900" cy="1141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Over the next few days the weather is forecast Rain. Here are some fun activities you could try outdoors in your gardens in the rain</a:t>
            </a:r>
            <a:r>
              <a:rPr lang="en-GB" sz="1300"/>
              <a:t>. </a:t>
            </a:r>
            <a:endParaRPr sz="13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5900" y="180275"/>
            <a:ext cx="2807251" cy="26538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6707388" y="822400"/>
            <a:ext cx="197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062000" y="822400"/>
            <a:ext cx="1561200" cy="17856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/>
              <a:t>Can you sing and dance in the rain? Follow the link to listen to a rain song </a:t>
            </a:r>
            <a:r>
              <a:rPr lang="en-GB" sz="1300" u="sng">
                <a:solidFill>
                  <a:schemeClr val="hlink"/>
                </a:solidFill>
                <a:hlinkClick r:id="rId5"/>
              </a:rPr>
              <a:t>Singing in the Rain Song Original Kids Version Kid ... - YouTube</a:t>
            </a:r>
            <a:endParaRPr sz="1300"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04100" y="3015150"/>
            <a:ext cx="1798325" cy="19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 descr="Rainy day activity for kids - make rain music outside in the rain! 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77100" y="1015675"/>
            <a:ext cx="1165050" cy="9830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3242150" y="0"/>
            <a:ext cx="2626800" cy="2376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333333"/>
                </a:solidFill>
              </a:rPr>
              <a:t>Making Rain music</a:t>
            </a:r>
            <a:endParaRPr sz="1000">
              <a:solidFill>
                <a:srgbClr val="333333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1900"/>
              </a:spcBef>
              <a:spcAft>
                <a:spcPts val="1900"/>
              </a:spcAft>
              <a:buNone/>
            </a:pPr>
            <a:r>
              <a:rPr lang="en-GB" sz="1000">
                <a:solidFill>
                  <a:srgbClr val="333333"/>
                </a:solidFill>
              </a:rPr>
              <a:t>Can you put out pots, pans, bowls, tins, or anything else you think might make a nice sound when raindrops fall on them. Talk about the noises you hear can you hear a tip, tap, ting? Or, create the sound of rain with a DIY rainstick made from recycled and naturally sourced materials. Click the link to learn how to make your own </a:t>
            </a:r>
            <a:r>
              <a:rPr lang="en-GB" sz="1000">
                <a:solidFill>
                  <a:srgbClr val="67CAC5"/>
                </a:solidFill>
                <a:uFill>
                  <a:noFill/>
                </a:uFill>
                <a:hlinkClick r:id="rId8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see-through rainstick</a:t>
            </a:r>
            <a:r>
              <a:rPr lang="en-GB" sz="1000">
                <a:solidFill>
                  <a:srgbClr val="333333"/>
                </a:solidFill>
              </a:rPr>
              <a:t>.</a:t>
            </a:r>
            <a:endParaRPr sz="1000">
              <a:solidFill>
                <a:srgbClr val="333333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39450" y="2492425"/>
            <a:ext cx="2208900" cy="16623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33333"/>
                </a:solidFill>
                <a:highlight>
                  <a:srgbClr val="FFD966"/>
                </a:highlight>
              </a:rPr>
              <a:t>Can you make some Rain Art?</a:t>
            </a:r>
            <a:endParaRPr sz="1200">
              <a:solidFill>
                <a:srgbClr val="333333"/>
              </a:solidFill>
              <a:highlight>
                <a:srgbClr val="FFD966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33333"/>
                </a:solidFill>
                <a:highlight>
                  <a:srgbClr val="FFD966"/>
                </a:highlight>
              </a:rPr>
              <a:t>Use pens to draw on paper, then put your drawings out in the rain to watch what happens. Discuss new patterns, shapes etc as they appear. </a:t>
            </a:r>
            <a:endParaRPr sz="1200">
              <a:solidFill>
                <a:srgbClr val="333333"/>
              </a:solidFill>
              <a:highlight>
                <a:srgbClr val="FFD966"/>
              </a:highlight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5222225" y="3015150"/>
            <a:ext cx="1839900" cy="19833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Do you know how Rain is formed? Why not follow the link to watch a short clip that will help you learn about the water cycle </a:t>
            </a:r>
            <a:r>
              <a:rPr lang="en-GB" sz="1100" u="sng">
                <a:solidFill>
                  <a:schemeClr val="hlink"/>
                </a:solidFill>
                <a:hlinkClick r:id="rId9"/>
              </a:rPr>
              <a:t>The Water Cycle- How rain is formed-Lesson for kids - YouTube</a:t>
            </a:r>
            <a:r>
              <a:rPr lang="en-GB" sz="1100"/>
              <a:t> Can you draw your own water cycle?</a:t>
            </a:r>
            <a:endParaRPr sz="1100"/>
          </a:p>
        </p:txBody>
      </p:sp>
      <p:sp>
        <p:nvSpPr>
          <p:cNvPr id="64" name="Google Shape;64;p13"/>
          <p:cNvSpPr/>
          <p:nvPr/>
        </p:nvSpPr>
        <p:spPr>
          <a:xfrm>
            <a:off x="2639300" y="2571750"/>
            <a:ext cx="2130000" cy="17196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The children in nursery particularly enjoy carrying out science experiments. Why not make your own rain cloud in a jar. Find the instructions here </a:t>
            </a:r>
            <a:r>
              <a:rPr lang="en-GB" sz="1200" u="sng">
                <a:solidFill>
                  <a:schemeClr val="hlink"/>
                </a:solidFill>
                <a:hlinkClick r:id="rId10"/>
              </a:rPr>
              <a:t>Rain Cloud in a Jar - The Stem Laboratory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654850" y="4015550"/>
            <a:ext cx="1041700" cy="9830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103900" y="4229100"/>
            <a:ext cx="2234034" cy="914382"/>
          </a:xfrm>
          <a:prstGeom prst="flowChartTerminator">
            <a:avLst/>
          </a:prstGeom>
          <a:solidFill>
            <a:srgbClr val="F9CB9C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latin typeface="Comic Sans MS"/>
                <a:ea typeface="Comic Sans MS"/>
                <a:cs typeface="Comic Sans MS"/>
                <a:sym typeface="Comic Sans MS"/>
              </a:rPr>
              <a:t>Share your adventures with us @BilstonPrimary #BilstonELC and bilston.ps@midlothian.gov.uk</a:t>
            </a:r>
            <a:endParaRPr sz="1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Simple Light</vt:lpstr>
      <vt:lpstr>Rain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</dc:title>
  <dc:creator>Jane Wilson</dc:creator>
  <cp:lastModifiedBy>Jane Wilson</cp:lastModifiedBy>
  <cp:revision>1</cp:revision>
  <dcterms:modified xsi:type="dcterms:W3CDTF">2021-06-23T12:54:25Z</dcterms:modified>
</cp:coreProperties>
</file>