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Pacifico" panose="020B0604020202020204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gdcgnSrUv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5698" y="3574475"/>
            <a:ext cx="1988152" cy="144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850" y="3633013"/>
            <a:ext cx="1848300" cy="138623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45700" y="86175"/>
            <a:ext cx="2664000" cy="1572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8E7CC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c Sans MS"/>
                <a:ea typeface="Comic Sans MS"/>
                <a:cs typeface="Comic Sans MS"/>
                <a:sym typeface="Comic Sans MS"/>
              </a:rPr>
              <a:t>Den building with loose parts, blankets etc, has been a very popular activity this term. Your task is to search around your house/garden and find items to construct your own den or tent</a:t>
            </a:r>
            <a:r>
              <a:rPr lang="en-GB" sz="1500" b="1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5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/>
          <p:nvPr/>
        </p:nvSpPr>
        <p:spPr>
          <a:xfrm rot="-714861">
            <a:off x="1768643" y="1699406"/>
            <a:ext cx="2342463" cy="198490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c Sans MS"/>
                <a:ea typeface="Comic Sans MS"/>
                <a:cs typeface="Comic Sans MS"/>
                <a:sym typeface="Comic Sans MS"/>
              </a:rPr>
              <a:t>Ideas for resources; blankets,chairs boxes,cushions, crates, sticks, branches,rope, string...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/>
          <p:nvPr/>
        </p:nvSpPr>
        <p:spPr>
          <a:xfrm rot="846951">
            <a:off x="6515695" y="86204"/>
            <a:ext cx="2094855" cy="21814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 you can make it big enough for you and some of your toys or cuddlies to fit inside. </a:t>
            </a:r>
            <a:endParaRPr sz="13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59" name="Google Shape;59;p13"/>
          <p:cNvSpPr/>
          <p:nvPr/>
        </p:nvSpPr>
        <p:spPr>
          <a:xfrm>
            <a:off x="3153100" y="228075"/>
            <a:ext cx="3019200" cy="11832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1">
                <a:latin typeface="Pacifico"/>
                <a:ea typeface="Pacifico"/>
                <a:cs typeface="Pacifico"/>
                <a:sym typeface="Pacifico"/>
              </a:rPr>
              <a:t>Challenge</a:t>
            </a:r>
            <a:endParaRPr sz="4300" b="1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536" y="1897825"/>
            <a:ext cx="2228885" cy="149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605294">
            <a:off x="5962648" y="2239399"/>
            <a:ext cx="2024547" cy="213295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c Sans MS"/>
                <a:ea typeface="Comic Sans MS"/>
                <a:cs typeface="Comic Sans MS"/>
                <a:sym typeface="Comic Sans MS"/>
              </a:rPr>
              <a:t>Can you draw a plan first? How will you balance the items? Do you need a door or windows?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982275" y="3528100"/>
            <a:ext cx="3080808" cy="1491102"/>
          </a:xfrm>
          <a:prstGeom prst="flowChartTerminator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We are really keen to see your creations and add them to your learning profiles… Please share your experiences with us at;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Trebuchet MS"/>
                <a:ea typeface="Trebuchet MS"/>
                <a:cs typeface="Trebuchet MS"/>
                <a:sym typeface="Trebuchet MS"/>
              </a:rPr>
              <a:t>bilston.ps@midlothian.gov.uk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93525" y="1755975"/>
            <a:ext cx="1683300" cy="1772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mic Sans MS"/>
                <a:ea typeface="Comic Sans MS"/>
                <a:cs typeface="Comic Sans MS"/>
                <a:sym typeface="Comic Sans MS"/>
              </a:rPr>
              <a:t>Listen to the classic fairy tale - “The 3 Little Pigs” by clicking this link</a:t>
            </a:r>
            <a:r>
              <a:rPr lang="en-GB" sz="1200" b="1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Three Little Pigs ( 3 Little Pigs ) | Bedtime Stories for Kids - YouTube</a:t>
            </a:r>
            <a:endParaRPr sz="12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Comic Sans MS</vt:lpstr>
      <vt:lpstr>Pacifico</vt:lpstr>
      <vt:lpstr>Trebuchet MS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Wilson</dc:creator>
  <cp:lastModifiedBy>Jane Wilson</cp:lastModifiedBy>
  <cp:revision>1</cp:revision>
  <dcterms:modified xsi:type="dcterms:W3CDTF">2021-06-23T12:55:09Z</dcterms:modified>
</cp:coreProperties>
</file>