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4" r:id="rId7"/>
    <p:sldId id="289" r:id="rId8"/>
    <p:sldId id="290" r:id="rId9"/>
    <p:sldId id="291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92" r:id="rId18"/>
    <p:sldId id="284" r:id="rId19"/>
    <p:sldId id="285" r:id="rId20"/>
    <p:sldId id="286" r:id="rId21"/>
    <p:sldId id="287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64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2790B-527D-1243-1F86-48D260AAB289}" v="324" dt="2020-03-20T11:03:12.907"/>
    <p1510:client id="{A70F45B9-5C33-D9F5-E2BA-2DF317718690}" v="237" dt="2020-03-20T11:21:24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68" d="100"/>
          <a:sy n="68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0AE47-3EE1-E444-B808-492D8A03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17FF978-B32A-2949-BBEE-6B6580A25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A09E9E-2075-264D-881E-AA9DFFAB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718D98-07EA-514B-9146-91B58AAF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AAC1BC-FFF0-0F44-8047-5159056AB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1973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F195A-7030-904D-A298-132C21F2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7C3F29-AF4B-BD40-9C8C-3A6D1F78C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987C8B-A5B1-384B-BEF9-01E967D5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11AFC7-E6D9-F64F-9556-76483FEF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4DF307-0771-AC4F-90DF-6FABF316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0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84B665-D2BF-D240-84D5-669438887D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99D4E-5488-5C44-88C0-4318EA3AA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FFBC35-EC08-F942-A9A5-97384F299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90CE78-4A8A-194B-A7C8-314E221D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06A166-EF53-F54E-8B4C-485B653B8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352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E3F96-D935-B54D-ACEB-2F9CE858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BFEA66-5960-F745-A096-73657B56B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35EBF-66DC-9E46-89E9-B2FCEE96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D1DDE8-9B15-9A4F-AA54-F3033438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F17087-120D-6F45-B9D9-BBAFAB3BE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110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0CD61A-8953-A945-AE9E-A3B9A12B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0A6CB9-8E3D-BC41-A299-BACEB8192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A5106E-301F-7D44-B4F1-3CB475B5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4F8AE8-E05B-094E-BED3-7630E624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99128E-FD54-864D-A16E-23028AAD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0422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D8CF8D-56E6-C44F-A3DF-1909279AB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97894E-BFFC-8348-8B5A-A512EDA72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9F4077-026E-A042-8484-6D225FC1E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82B47F-F0ED-624F-AA4A-A9510CD22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EAAA4-2881-754F-865D-1FE51D72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3124DF-B7C4-2147-9CC6-E1016026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45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8CF37-70C3-2D41-817B-B4350759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81786B-C871-234D-B90C-F78E2739A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436495-693C-CE40-8404-751E43BEF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2AE00D-0DAB-A94F-97BA-CEF06FFA2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79BCB41-C370-9440-8790-F0F39B267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3CE400E-2849-A044-A64D-50C0CC99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575FC0-9A61-E84B-B84F-EE5B9868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96E2DF0-3206-3743-A4C8-92E7DA2D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644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AFE7AC-40BF-D945-92E8-43E95167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A65DC6-6D86-F24B-B376-EC499B1E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3FF10F-DB4E-0B4F-B8FD-E93541CA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B59169-D3C2-134E-90E6-2E93CDCA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606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63B12A4-3864-2F46-B569-72986CBA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91F527-8829-284D-8C28-93BE965B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BA55D2E-C1CE-5A42-89A0-C00427AA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338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6E4CE-A1A5-CF44-8EC4-5A9C9140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6150A1-8C3E-0441-ACE0-B195444C6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5A3A01-E05C-9E4D-B45E-A30B618A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A43F0C-C7DA-E944-B82E-5F2419D90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3565C4-3F97-8E42-9090-3B138796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F22C5D-E01B-B341-96BB-C996EF25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681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756B65-C4BC-5C45-B916-CF1AC768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0C46AB5-4F40-C847-9D79-F3EE88E45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FB722E-AC3D-9449-ADA6-B1AC4C792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009B75-7882-7644-8E1B-FE3783474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3FB7CA-EDFF-674A-ADA6-F2F86BC8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38A56A-3389-0A42-A83C-3112D811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304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FE3A622-52C0-5D40-BC72-277A942D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2455CF-18E3-2347-9C3B-88135426A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D432F4-DC6F-FE42-B3C9-DD0048DB8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DCD44-B75F-AF40-B637-3B88EBC93077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0C2C79-BED3-F042-B0B2-BC6329F67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526C57-4280-FF4C-B903-271A616FB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0AE9-1B2B-C846-BF54-98E0231D7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642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C2BDF-5932-BE4B-B89E-81819E88B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0667" y="2187743"/>
            <a:ext cx="5293449" cy="2482515"/>
          </a:xfrm>
        </p:spPr>
        <p:txBody>
          <a:bodyPr anchor="ctr">
            <a:normAutofit/>
          </a:bodyPr>
          <a:lstStyle/>
          <a:p>
            <a:pPr algn="l"/>
            <a:r>
              <a:rPr lang="en-GB" sz="4200"/>
              <a:t>Guide to using Google Classroom on an PC or Chromebook</a:t>
            </a:r>
            <a:endParaRPr lang="en-US" sz="4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399D6A-41D2-514B-A59B-E0CF2A88A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6000" y="4458591"/>
            <a:ext cx="5293449" cy="1371405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GB" sz="2000" dirty="0"/>
              <a:t>All you need to access Google Classroom on these devices is a web browser – Chrome Browser works best as it is also made by Google.</a:t>
            </a:r>
            <a:br>
              <a:rPr lang="en-GB" sz="2000" dirty="0"/>
            </a:br>
            <a:endParaRPr lang="en-GB" sz="2000" dirty="0">
              <a:cs typeface="Calibri"/>
            </a:endParaRPr>
          </a:p>
        </p:txBody>
      </p:sp>
      <p:pic>
        <p:nvPicPr>
          <p:cNvPr id="16" name="Graphic 15" descr="Computer">
            <a:extLst>
              <a:ext uri="{FF2B5EF4-FFF2-40B4-BE49-F238E27FC236}">
                <a16:creationId xmlns:a16="http://schemas.microsoft.com/office/drawing/2014/main" xmlns="" id="{CB8E2239-8FD6-4D19-92A4-AA5C18DB6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3B692B8E-FE93-49D8-AF76-0C9D590F5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1936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Then you can add a comment if you like and hand in your work.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43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Once you hand it in, you can’t edit it any more so be sure before you confirm!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19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If the highlighted area now says ‘</a:t>
            </a:r>
            <a:r>
              <a:rPr lang="en-GB" sz="3600" dirty="0" err="1">
                <a:solidFill>
                  <a:srgbClr val="FFFFFF"/>
                </a:solidFill>
              </a:rPr>
              <a:t>Unsubmit</a:t>
            </a:r>
            <a:r>
              <a:rPr lang="en-GB" sz="3600" dirty="0">
                <a:solidFill>
                  <a:srgbClr val="FFFFFF"/>
                </a:solidFill>
              </a:rPr>
              <a:t>,’ you have successfully handed it in!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521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Opening a Slides file works exactly the same way as for the Docs file.</a:t>
            </a:r>
          </a:p>
          <a:p>
            <a:endParaRPr lang="en-GB" sz="3600" dirty="0">
              <a:solidFill>
                <a:srgbClr val="FFFFFF"/>
              </a:solidFill>
            </a:endParaRPr>
          </a:p>
          <a:p>
            <a:r>
              <a:rPr lang="en-GB" sz="3600" dirty="0">
                <a:solidFill>
                  <a:srgbClr val="FFFFFF"/>
                </a:solidFill>
              </a:rPr>
              <a:t>This Slides file is open to all class members to edit.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405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1550017"/>
            <a:ext cx="6704368" cy="3593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-514048"/>
            <a:ext cx="2613872" cy="805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rgbClr val="FFFFFF"/>
                </a:solidFill>
              </a:rPr>
              <a:t>Because this particular slides is a shared document and lots of people can edit it at the same time, we can see where other users are working by coloured squares and cursors.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274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Here we can see a Forms link. These can be surveys, quizzes or a way to gather opinions.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2799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1555381"/>
            <a:ext cx="6704368" cy="3582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Forms open in a new tab on your browser.</a:t>
            </a:r>
          </a:p>
          <a:p>
            <a:endParaRPr lang="en-GB" sz="3600" dirty="0">
              <a:solidFill>
                <a:srgbClr val="FFFFFF"/>
              </a:solidFill>
            </a:endParaRPr>
          </a:p>
          <a:p>
            <a:r>
              <a:rPr lang="en-GB" sz="3600" dirty="0">
                <a:solidFill>
                  <a:srgbClr val="FFFFFF"/>
                </a:solidFill>
              </a:rPr>
              <a:t>When you have submitted your answers, just close the tab to go back to your Classroom.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780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1553299"/>
            <a:ext cx="6704368" cy="3586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65238"/>
            <a:ext cx="2613872" cy="520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FFFFFF"/>
                </a:solidFill>
              </a:rPr>
              <a:t>When you click on the ‘waffle’ you can see all the Google Apps you can use. The main ones are highlighted here. </a:t>
            </a:r>
          </a:p>
          <a:p>
            <a:endParaRPr lang="en-GB" sz="2800" dirty="0">
              <a:solidFill>
                <a:srgbClr val="FFFFFF"/>
              </a:solidFill>
            </a:endParaRPr>
          </a:p>
          <a:p>
            <a:r>
              <a:rPr lang="en-GB" sz="2800" dirty="0">
                <a:solidFill>
                  <a:srgbClr val="FFFFFF"/>
                </a:solidFill>
              </a:rPr>
              <a:t>You can share anything you create with your teacher and classmates using the share button shown earlier.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513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When you are finished using your Google Classroom, you must sign out properly.</a:t>
            </a:r>
          </a:p>
          <a:p>
            <a:endParaRPr lang="en-GB" sz="3600" dirty="0">
              <a:solidFill>
                <a:srgbClr val="FFFFFF"/>
              </a:solidFill>
            </a:endParaRPr>
          </a:p>
          <a:p>
            <a:r>
              <a:rPr lang="en-GB" sz="3600" dirty="0">
                <a:solidFill>
                  <a:srgbClr val="FFFFFF"/>
                </a:solidFill>
              </a:rPr>
              <a:t>Click on the round circle here. Yours will have the first letter of your name on it.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285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Then click here.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766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173685-3C5C-0B4E-9ABB-E33FD2AF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Sign into Glow using a web browser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B43E243-FF64-4B44-8A35-BA6B19011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47" b="725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60220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And finally click here.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123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When you see this screen, close all the browser tabs you have open and close your browser.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258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1670612"/>
            <a:ext cx="6704368" cy="3352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There are loads of other guides and tutorials on Google Classroom out there so if you still have questions, the answer is out there.</a:t>
            </a:r>
          </a:p>
          <a:p>
            <a:endParaRPr lang="en-GB" sz="3600" dirty="0">
              <a:solidFill>
                <a:srgbClr val="FFFFFF"/>
              </a:solidFill>
            </a:endParaRPr>
          </a:p>
          <a:p>
            <a:r>
              <a:rPr lang="en-GB" sz="3600" dirty="0">
                <a:solidFill>
                  <a:srgbClr val="FFFFFF"/>
                </a:solidFill>
              </a:rPr>
              <a:t>Also, please remember that this is new to a lot of teachers too – we’re all learning this together!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0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79" b="3420"/>
          <a:stretch/>
        </p:blipFill>
        <p:spPr>
          <a:xfrm>
            <a:off x="812420" y="832566"/>
            <a:ext cx="7490884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Then choose the Google Classroom tile. If you can’t see it, look on the Midlothian Council tab on the left.</a:t>
            </a:r>
          </a:p>
        </p:txBody>
      </p:sp>
    </p:spTree>
    <p:extLst>
      <p:ext uri="{BB962C8B-B14F-4D97-AF65-F5344CB8AC3E}">
        <p14:creationId xmlns:p14="http://schemas.microsoft.com/office/powerpoint/2010/main" xmlns="" val="95349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Next, choose your Classroom.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74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When you are in your Classroom it will look something like this.</a:t>
            </a:r>
          </a:p>
          <a:p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144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832566"/>
            <a:ext cx="6704368" cy="502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When you click on an assignment, you will see a screen like this one. </a:t>
            </a:r>
          </a:p>
          <a:p>
            <a:endParaRPr lang="en-GB" sz="3600" dirty="0">
              <a:solidFill>
                <a:srgbClr val="FFFFFF"/>
              </a:solidFill>
            </a:endParaRPr>
          </a:p>
          <a:p>
            <a:r>
              <a:rPr lang="en-GB" sz="3600" dirty="0">
                <a:solidFill>
                  <a:srgbClr val="FFFFFF"/>
                </a:solidFill>
              </a:rPr>
              <a:t>All the links and files will open in new browser tabs.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37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8" y="1551855"/>
            <a:ext cx="6704368" cy="3589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To work on your individual document, click here.</a:t>
            </a:r>
          </a:p>
          <a:p>
            <a:endParaRPr lang="en-GB" sz="3600" dirty="0">
              <a:solidFill>
                <a:srgbClr val="FFFFFF"/>
              </a:solidFill>
            </a:endParaRPr>
          </a:p>
          <a:p>
            <a:r>
              <a:rPr lang="en-GB" sz="3600" dirty="0">
                <a:solidFill>
                  <a:srgbClr val="FFFFFF"/>
                </a:solidFill>
              </a:rPr>
              <a:t>Docs will open in a new browser tab.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18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9" y="1551855"/>
            <a:ext cx="6704366" cy="3589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All of Google’s apps will look familiar to anyone who has used Office.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768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03F15C3-26DE-4644-AEDB-BCB4E2FE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05679" y="1551855"/>
            <a:ext cx="6704366" cy="3589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C044388-6568-DC48-A52D-17B6EA9A0A94}"/>
              </a:ext>
            </a:extLst>
          </p:cNvPr>
          <p:cNvSpPr txBox="1">
            <a:spLocks/>
          </p:cNvSpPr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FFFF"/>
                </a:solidFill>
              </a:rPr>
              <a:t>Google Apps save every few seconds so once </a:t>
            </a:r>
          </a:p>
          <a:p>
            <a:r>
              <a:rPr lang="en-GB" sz="3600" dirty="0">
                <a:solidFill>
                  <a:srgbClr val="FFFFFF"/>
                </a:solidFill>
              </a:rPr>
              <a:t>you have made any corrections, simply close the tab by clicking the ‘x’ indicated.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835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</Words>
  <Application>Microsoft Office PowerPoint</Application>
  <PresentationFormat>Custom</PresentationFormat>
  <Paragraphs>38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Guide to using Google Classroom on an PC or Chromebook</vt:lpstr>
      <vt:lpstr>Sign into Glow using a web browser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to using Google Classroom on an iPad</dc:title>
  <dc:creator>Mr Henderson</dc:creator>
  <cp:lastModifiedBy>suthei28</cp:lastModifiedBy>
  <cp:revision>58</cp:revision>
  <dcterms:created xsi:type="dcterms:W3CDTF">2020-03-19T18:54:45Z</dcterms:created>
  <dcterms:modified xsi:type="dcterms:W3CDTF">2020-03-23T10:10:31Z</dcterms:modified>
</cp:coreProperties>
</file>